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6" r:id="rId3"/>
    <p:sldId id="257" r:id="rId4"/>
    <p:sldId id="261" r:id="rId5"/>
    <p:sldId id="258" r:id="rId6"/>
    <p:sldId id="262" r:id="rId7"/>
    <p:sldId id="259" r:id="rId8"/>
    <p:sldId id="260" r:id="rId9"/>
    <p:sldId id="263" r:id="rId10"/>
    <p:sldId id="264" r:id="rId11"/>
    <p:sldId id="268" r:id="rId12"/>
  </p:sldIdLst>
  <p:sldSz cx="12192000" cy="6858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alibri Light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D84975E3-11C9-B746-8CE3-D98E26B627F2}"/>
    <pc:docChg chg="undo custSel delSld modSld">
      <pc:chgData name="Hoàng Thư" userId="21d31c9762d613a4" providerId="LiveId" clId="{D84975E3-11C9-B746-8CE3-D98E26B627F2}" dt="2019-10-07T16:45:09.634" v="3656" actId="2696"/>
      <pc:docMkLst>
        <pc:docMk/>
      </pc:docMkLst>
      <pc:sldChg chg="delSp modSp delAnim">
        <pc:chgData name="Hoàng Thư" userId="21d31c9762d613a4" providerId="LiveId" clId="{D84975E3-11C9-B746-8CE3-D98E26B627F2}" dt="2019-10-07T16:40:57.280" v="3586" actId="1076"/>
        <pc:sldMkLst>
          <pc:docMk/>
          <pc:sldMk cId="4281345377" sldId="256"/>
        </pc:sldMkLst>
        <pc:spChg chg="mod">
          <ac:chgData name="Hoàng Thư" userId="21d31c9762d613a4" providerId="LiveId" clId="{D84975E3-11C9-B746-8CE3-D98E26B627F2}" dt="2019-10-07T16:40:52.627" v="3585" actId="1076"/>
          <ac:spMkLst>
            <pc:docMk/>
            <pc:sldMk cId="4281345377" sldId="256"/>
            <ac:spMk id="8" creationId="{0DDC2A37-E953-4F38-95BF-78B9FF9FB939}"/>
          </ac:spMkLst>
        </pc:spChg>
        <pc:spChg chg="mod">
          <ac:chgData name="Hoàng Thư" userId="21d31c9762d613a4" providerId="LiveId" clId="{D84975E3-11C9-B746-8CE3-D98E26B627F2}" dt="2019-10-07T16:40:44.666" v="3584" actId="1076"/>
          <ac:spMkLst>
            <pc:docMk/>
            <pc:sldMk cId="4281345377" sldId="256"/>
            <ac:spMk id="63" creationId="{A9D48011-2F4F-407F-BC95-04A9F8CF1D22}"/>
          </ac:spMkLst>
        </pc:spChg>
        <pc:spChg chg="mod">
          <ac:chgData name="Hoàng Thư" userId="21d31c9762d613a4" providerId="LiveId" clId="{D84975E3-11C9-B746-8CE3-D98E26B627F2}" dt="2019-10-07T16:40:24.731" v="3579" actId="1076"/>
          <ac:spMkLst>
            <pc:docMk/>
            <pc:sldMk cId="4281345377" sldId="256"/>
            <ac:spMk id="65" creationId="{7E8C949C-FE2E-40FC-A58B-3731A3202359}"/>
          </ac:spMkLst>
        </pc:spChg>
        <pc:spChg chg="mod">
          <ac:chgData name="Hoàng Thư" userId="21d31c9762d613a4" providerId="LiveId" clId="{D84975E3-11C9-B746-8CE3-D98E26B627F2}" dt="2019-10-07T16:40:30.766" v="3581" actId="1076"/>
          <ac:spMkLst>
            <pc:docMk/>
            <pc:sldMk cId="4281345377" sldId="256"/>
            <ac:spMk id="66" creationId="{7372071D-E889-47F7-8AC9-D38DB8254A22}"/>
          </ac:spMkLst>
        </pc:spChg>
        <pc:spChg chg="mod">
          <ac:chgData name="Hoàng Thư" userId="21d31c9762d613a4" providerId="LiveId" clId="{D84975E3-11C9-B746-8CE3-D98E26B627F2}" dt="2019-10-07T16:40:17.394" v="3577" actId="1076"/>
          <ac:spMkLst>
            <pc:docMk/>
            <pc:sldMk cId="4281345377" sldId="256"/>
            <ac:spMk id="67" creationId="{0597FB20-1A0A-46C3-AD8D-CEFD3819E132}"/>
          </ac:spMkLst>
        </pc:spChg>
        <pc:spChg chg="del">
          <ac:chgData name="Hoàng Thư" userId="21d31c9762d613a4" providerId="LiveId" clId="{D84975E3-11C9-B746-8CE3-D98E26B627F2}" dt="2019-10-07T16:39:57.189" v="3573" actId="478"/>
          <ac:spMkLst>
            <pc:docMk/>
            <pc:sldMk cId="4281345377" sldId="256"/>
            <ac:spMk id="68" creationId="{A6A246EB-4ADB-4802-8740-6BFA253C8966}"/>
          </ac:spMkLst>
        </pc:spChg>
        <pc:spChg chg="del">
          <ac:chgData name="Hoàng Thư" userId="21d31c9762d613a4" providerId="LiveId" clId="{D84975E3-11C9-B746-8CE3-D98E26B627F2}" dt="2019-10-07T16:40:04.589" v="3575" actId="478"/>
          <ac:spMkLst>
            <pc:docMk/>
            <pc:sldMk cId="4281345377" sldId="256"/>
            <ac:spMk id="69" creationId="{E6EA2647-DB09-49B5-A35E-A1F867CAFC6A}"/>
          </ac:spMkLst>
        </pc:spChg>
        <pc:spChg chg="mod">
          <ac:chgData name="Hoàng Thư" userId="21d31c9762d613a4" providerId="LiveId" clId="{D84975E3-11C9-B746-8CE3-D98E26B627F2}" dt="2019-10-07T16:40:57.280" v="3586" actId="1076"/>
          <ac:spMkLst>
            <pc:docMk/>
            <pc:sldMk cId="4281345377" sldId="256"/>
            <ac:spMk id="70" creationId="{F7990285-D234-409A-A366-B0B4CE51FFC4}"/>
          </ac:spMkLst>
        </pc:spChg>
        <pc:picChg chg="mod">
          <ac:chgData name="Hoàng Thư" userId="21d31c9762d613a4" providerId="LiveId" clId="{D84975E3-11C9-B746-8CE3-D98E26B627F2}" dt="2019-10-07T16:40:41.157" v="3583" actId="1076"/>
          <ac:picMkLst>
            <pc:docMk/>
            <pc:sldMk cId="4281345377" sldId="256"/>
            <ac:picMk id="9" creationId="{31E8C7EC-5ADF-4B52-81DA-19A71DD7904A}"/>
          </ac:picMkLst>
        </pc:picChg>
        <pc:picChg chg="mod">
          <ac:chgData name="Hoàng Thư" userId="21d31c9762d613a4" providerId="LiveId" clId="{D84975E3-11C9-B746-8CE3-D98E26B627F2}" dt="2019-10-07T16:40:28.396" v="3580" actId="1076"/>
          <ac:picMkLst>
            <pc:docMk/>
            <pc:sldMk cId="4281345377" sldId="256"/>
            <ac:picMk id="11" creationId="{32DD0EA6-894E-410B-86E2-EDD655568F08}"/>
          </ac:picMkLst>
        </pc:picChg>
        <pc:picChg chg="del">
          <ac:chgData name="Hoàng Thư" userId="21d31c9762d613a4" providerId="LiveId" clId="{D84975E3-11C9-B746-8CE3-D98E26B627F2}" dt="2019-10-07T16:39:48.618" v="3571" actId="478"/>
          <ac:picMkLst>
            <pc:docMk/>
            <pc:sldMk cId="4281345377" sldId="256"/>
            <ac:picMk id="15" creationId="{721B26D0-B21F-47F9-BD82-3358016A7F57}"/>
          </ac:picMkLst>
        </pc:picChg>
        <pc:picChg chg="mod">
          <ac:chgData name="Hoàng Thư" userId="21d31c9762d613a4" providerId="LiveId" clId="{D84975E3-11C9-B746-8CE3-D98E26B627F2}" dt="2019-10-07T16:40:21.359" v="3578" actId="1076"/>
          <ac:picMkLst>
            <pc:docMk/>
            <pc:sldMk cId="4281345377" sldId="256"/>
            <ac:picMk id="23" creationId="{EFAB1C5B-D15A-4858-BA14-5295BDF38E05}"/>
          </ac:picMkLst>
        </pc:picChg>
        <pc:picChg chg="mod">
          <ac:chgData name="Hoàng Thư" userId="21d31c9762d613a4" providerId="LiveId" clId="{D84975E3-11C9-B746-8CE3-D98E26B627F2}" dt="2019-10-07T16:40:14.594" v="3576" actId="1076"/>
          <ac:picMkLst>
            <pc:docMk/>
            <pc:sldMk cId="4281345377" sldId="256"/>
            <ac:picMk id="42" creationId="{81A38DC9-4DBF-48B5-AE8C-A76673CF8679}"/>
          </ac:picMkLst>
        </pc:picChg>
        <pc:picChg chg="del">
          <ac:chgData name="Hoàng Thư" userId="21d31c9762d613a4" providerId="LiveId" clId="{D84975E3-11C9-B746-8CE3-D98E26B627F2}" dt="2019-10-07T16:40:00.667" v="3574" actId="478"/>
          <ac:picMkLst>
            <pc:docMk/>
            <pc:sldMk cId="4281345377" sldId="256"/>
            <ac:picMk id="44" creationId="{7E1CE70E-289D-440B-A190-2D901C943312}"/>
          </ac:picMkLst>
        </pc:picChg>
      </pc:sldChg>
      <pc:sldChg chg="modSp">
        <pc:chgData name="Hoàng Thư" userId="21d31c9762d613a4" providerId="LiveId" clId="{D84975E3-11C9-B746-8CE3-D98E26B627F2}" dt="2019-10-07T16:03:32.177" v="680" actId="20577"/>
        <pc:sldMkLst>
          <pc:docMk/>
          <pc:sldMk cId="3423027517" sldId="257"/>
        </pc:sldMkLst>
        <pc:spChg chg="mod">
          <ac:chgData name="Hoàng Thư" userId="21d31c9762d613a4" providerId="LiveId" clId="{D84975E3-11C9-B746-8CE3-D98E26B627F2}" dt="2019-10-07T16:00:24.956" v="335" actId="255"/>
          <ac:spMkLst>
            <pc:docMk/>
            <pc:sldMk cId="3423027517" sldId="257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03:32.177" v="680" actId="20577"/>
          <ac:spMkLst>
            <pc:docMk/>
            <pc:sldMk cId="3423027517" sldId="257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01:29.867" v="459" actId="20577"/>
          <ac:spMkLst>
            <pc:docMk/>
            <pc:sldMk cId="3423027517" sldId="257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02:04.461" v="562" actId="20577"/>
          <ac:spMkLst>
            <pc:docMk/>
            <pc:sldMk cId="3423027517" sldId="257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03:10.522" v="620" actId="20577"/>
          <ac:spMkLst>
            <pc:docMk/>
            <pc:sldMk cId="3423027517" sldId="257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8:04.520" v="1512" actId="20577"/>
        <pc:sldMkLst>
          <pc:docMk/>
          <pc:sldMk cId="711869206" sldId="258"/>
        </pc:sldMkLst>
        <pc:spChg chg="mod">
          <ac:chgData name="Hoàng Thư" userId="21d31c9762d613a4" providerId="LiveId" clId="{D84975E3-11C9-B746-8CE3-D98E26B627F2}" dt="2019-10-07T16:16:45.560" v="1221" actId="20577"/>
          <ac:spMkLst>
            <pc:docMk/>
            <pc:sldMk cId="711869206" sldId="258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6:31.298" v="1180" actId="20577"/>
          <ac:spMkLst>
            <pc:docMk/>
            <pc:sldMk cId="711869206" sldId="258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7:03.609" v="1295" actId="20577"/>
          <ac:spMkLst>
            <pc:docMk/>
            <pc:sldMk cId="711869206" sldId="258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7:22.241" v="1362" actId="20577"/>
          <ac:spMkLst>
            <pc:docMk/>
            <pc:sldMk cId="711869206" sldId="258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8:04.520" v="1512" actId="20577"/>
          <ac:spMkLst>
            <pc:docMk/>
            <pc:sldMk cId="711869206" sldId="258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3:33.732" v="2175" actId="20577"/>
        <pc:sldMkLst>
          <pc:docMk/>
          <pc:sldMk cId="2172248019" sldId="259"/>
        </pc:sldMkLst>
        <pc:spChg chg="mod">
          <ac:chgData name="Hoàng Thư" userId="21d31c9762d613a4" providerId="LiveId" clId="{D84975E3-11C9-B746-8CE3-D98E26B627F2}" dt="2019-10-07T16:23:33.732" v="2175" actId="20577"/>
          <ac:spMkLst>
            <pc:docMk/>
            <pc:sldMk cId="2172248019" sldId="259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1:57.730" v="1943" actId="20577"/>
          <ac:spMkLst>
            <pc:docMk/>
            <pc:sldMk cId="2172248019" sldId="259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3:28.592" v="2171" actId="20577"/>
          <ac:spMkLst>
            <pc:docMk/>
            <pc:sldMk cId="2172248019" sldId="259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3:25.947" v="2170" actId="20577"/>
          <ac:spMkLst>
            <pc:docMk/>
            <pc:sldMk cId="2172248019" sldId="259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3:22.550" v="2169" actId="20577"/>
          <ac:spMkLst>
            <pc:docMk/>
            <pc:sldMk cId="2172248019" sldId="259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5:41.173" v="2445" actId="20577"/>
        <pc:sldMkLst>
          <pc:docMk/>
          <pc:sldMk cId="1925806360" sldId="260"/>
        </pc:sldMkLst>
        <pc:spChg chg="mod">
          <ac:chgData name="Hoàng Thư" userId="21d31c9762d613a4" providerId="LiveId" clId="{D84975E3-11C9-B746-8CE3-D98E26B627F2}" dt="2019-10-07T16:25:41.173" v="2445" actId="20577"/>
          <ac:spMkLst>
            <pc:docMk/>
            <pc:sldMk cId="1925806360" sldId="260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4:45.225" v="2265" actId="20577"/>
          <ac:spMkLst>
            <pc:docMk/>
            <pc:sldMk cId="1925806360" sldId="260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5:38.597" v="2444" actId="20577"/>
          <ac:spMkLst>
            <pc:docMk/>
            <pc:sldMk cId="1925806360" sldId="260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5:36.059" v="2443" actId="20577"/>
          <ac:spMkLst>
            <pc:docMk/>
            <pc:sldMk cId="1925806360" sldId="260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5:33.470" v="2442" actId="20577"/>
          <ac:spMkLst>
            <pc:docMk/>
            <pc:sldMk cId="1925806360" sldId="260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4:48.932" v="1060" actId="20577"/>
        <pc:sldMkLst>
          <pc:docMk/>
          <pc:sldMk cId="3438333456" sldId="261"/>
        </pc:sldMkLst>
        <pc:spChg chg="mod">
          <ac:chgData name="Hoàng Thư" userId="21d31c9762d613a4" providerId="LiveId" clId="{D84975E3-11C9-B746-8CE3-D98E26B627F2}" dt="2019-10-07T16:14:00.504" v="871" actId="20577"/>
          <ac:spMkLst>
            <pc:docMk/>
            <pc:sldMk cId="3438333456" sldId="261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3:41.547" v="809" actId="20577"/>
          <ac:spMkLst>
            <pc:docMk/>
            <pc:sldMk cId="3438333456" sldId="261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4:17.075" v="940" actId="20577"/>
          <ac:spMkLst>
            <pc:docMk/>
            <pc:sldMk cId="3438333456" sldId="261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4:31.118" v="993" actId="20577"/>
          <ac:spMkLst>
            <pc:docMk/>
            <pc:sldMk cId="3438333456" sldId="261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4:48.932" v="1060" actId="20577"/>
          <ac:spMkLst>
            <pc:docMk/>
            <pc:sldMk cId="3438333456" sldId="261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0:15.247" v="1879" actId="20577"/>
        <pc:sldMkLst>
          <pc:docMk/>
          <pc:sldMk cId="2222197637" sldId="262"/>
        </pc:sldMkLst>
        <pc:spChg chg="mod">
          <ac:chgData name="Hoàng Thư" userId="21d31c9762d613a4" providerId="LiveId" clId="{D84975E3-11C9-B746-8CE3-D98E26B627F2}" dt="2019-10-07T16:20:15.247" v="1879" actId="20577"/>
          <ac:spMkLst>
            <pc:docMk/>
            <pc:sldMk cId="2222197637" sldId="262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9:06.821" v="1628" actId="20577"/>
          <ac:spMkLst>
            <pc:docMk/>
            <pc:sldMk cId="2222197637" sldId="262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0:12.376" v="1878" actId="20577"/>
          <ac:spMkLst>
            <pc:docMk/>
            <pc:sldMk cId="2222197637" sldId="262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0:09.386" v="1877" actId="20577"/>
          <ac:spMkLst>
            <pc:docMk/>
            <pc:sldMk cId="2222197637" sldId="262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0:05.381" v="1876" actId="20577"/>
          <ac:spMkLst>
            <pc:docMk/>
            <pc:sldMk cId="2222197637" sldId="262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0:05.132" v="2974" actId="20577"/>
        <pc:sldMkLst>
          <pc:docMk/>
          <pc:sldMk cId="1328699712" sldId="263"/>
        </pc:sldMkLst>
        <pc:spChg chg="mod">
          <ac:chgData name="Hoàng Thư" userId="21d31c9762d613a4" providerId="LiveId" clId="{D84975E3-11C9-B746-8CE3-D98E26B627F2}" dt="2019-10-07T16:28:54.080" v="2678" actId="20577"/>
          <ac:spMkLst>
            <pc:docMk/>
            <pc:sldMk cId="1328699712" sldId="263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8:25.672" v="2563" actId="20577"/>
          <ac:spMkLst>
            <pc:docMk/>
            <pc:sldMk cId="1328699712" sldId="263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9:22.421" v="2768" actId="20577"/>
          <ac:spMkLst>
            <pc:docMk/>
            <pc:sldMk cId="1328699712" sldId="263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9:49.564" v="2896" actId="20577"/>
          <ac:spMkLst>
            <pc:docMk/>
            <pc:sldMk cId="1328699712" sldId="263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0:05.132" v="2974" actId="20577"/>
          <ac:spMkLst>
            <pc:docMk/>
            <pc:sldMk cId="1328699712" sldId="263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8:27.041" v="3567" actId="20577"/>
        <pc:sldMkLst>
          <pc:docMk/>
          <pc:sldMk cId="3420062921" sldId="264"/>
        </pc:sldMkLst>
        <pc:spChg chg="mod">
          <ac:chgData name="Hoàng Thư" userId="21d31c9762d613a4" providerId="LiveId" clId="{D84975E3-11C9-B746-8CE3-D98E26B627F2}" dt="2019-10-07T16:37:36.146" v="3412" actId="20577"/>
          <ac:spMkLst>
            <pc:docMk/>
            <pc:sldMk cId="3420062921" sldId="264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37:23.673" v="3362" actId="20577"/>
          <ac:spMkLst>
            <pc:docMk/>
            <pc:sldMk cId="3420062921" sldId="264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37:53.327" v="3464" actId="20577"/>
          <ac:spMkLst>
            <pc:docMk/>
            <pc:sldMk cId="3420062921" sldId="264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38:11.063" v="3504" actId="20577"/>
          <ac:spMkLst>
            <pc:docMk/>
            <pc:sldMk cId="3420062921" sldId="264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8:27.041" v="3567" actId="20577"/>
          <ac:spMkLst>
            <pc:docMk/>
            <pc:sldMk cId="3420062921" sldId="264"/>
            <ac:spMk id="9" creationId="{4CF9D1E6-1179-4E48-A495-91304BFFE195}"/>
          </ac:spMkLst>
        </pc:spChg>
      </pc:sldChg>
      <pc:sldChg chg="del">
        <pc:chgData name="Hoàng Thư" userId="21d31c9762d613a4" providerId="LiveId" clId="{D84975E3-11C9-B746-8CE3-D98E26B627F2}" dt="2019-10-07T16:45:01.282" v="3655" actId="2696"/>
        <pc:sldMkLst>
          <pc:docMk/>
          <pc:sldMk cId="3155511167" sldId="265"/>
        </pc:sldMkLst>
      </pc:sldChg>
      <pc:sldChg chg="del">
        <pc:chgData name="Hoàng Thư" userId="21d31c9762d613a4" providerId="LiveId" clId="{D84975E3-11C9-B746-8CE3-D98E26B627F2}" dt="2019-10-07T16:45:09.634" v="3656" actId="2696"/>
        <pc:sldMkLst>
          <pc:docMk/>
          <pc:sldMk cId="1671184536" sldId="266"/>
        </pc:sldMkLst>
      </pc:sldChg>
      <pc:sldChg chg="modSp">
        <pc:chgData name="Hoàng Thư" userId="21d31c9762d613a4" providerId="LiveId" clId="{D84975E3-11C9-B746-8CE3-D98E26B627F2}" dt="2019-10-07T16:44:30.673" v="3654" actId="20577"/>
        <pc:sldMkLst>
          <pc:docMk/>
          <pc:sldMk cId="4037546687" sldId="267"/>
        </pc:sldMkLst>
        <pc:spChg chg="mod">
          <ac:chgData name="Hoàng Thư" userId="21d31c9762d613a4" providerId="LiveId" clId="{D84975E3-11C9-B746-8CE3-D98E26B627F2}" dt="2019-10-07T16:44:13.570" v="3611" actId="20577"/>
          <ac:spMkLst>
            <pc:docMk/>
            <pc:sldMk cId="4037546687" sldId="267"/>
            <ac:spMk id="5" creationId="{CA8E2B11-008F-4FD6-AA97-94C6727D3823}"/>
          </ac:spMkLst>
        </pc:spChg>
        <pc:spChg chg="mod">
          <ac:chgData name="Hoàng Thư" userId="21d31c9762d613a4" providerId="LiveId" clId="{D84975E3-11C9-B746-8CE3-D98E26B627F2}" dt="2019-10-07T16:44:30.673" v="3654" actId="20577"/>
          <ac:spMkLst>
            <pc:docMk/>
            <pc:sldMk cId="4037546687" sldId="267"/>
            <ac:spMk id="79" creationId="{8E1D8E5C-ECFA-47AC-943C-5BAF7A8E65A7}"/>
          </ac:spMkLst>
        </pc:spChg>
      </pc:sldChg>
      <pc:sldChg chg="delSp modSp">
        <pc:chgData name="Hoàng Thư" userId="21d31c9762d613a4" providerId="LiveId" clId="{D84975E3-11C9-B746-8CE3-D98E26B627F2}" dt="2019-10-07T16:36:27.285" v="3224" actId="1076"/>
        <pc:sldMkLst>
          <pc:docMk/>
          <pc:sldMk cId="3818187274" sldId="268"/>
        </pc:sldMkLst>
        <pc:spChg chg="mod">
          <ac:chgData name="Hoàng Thư" userId="21d31c9762d613a4" providerId="LiveId" clId="{D84975E3-11C9-B746-8CE3-D98E26B627F2}" dt="2019-10-07T16:36:27.285" v="3224" actId="1076"/>
          <ac:spMkLst>
            <pc:docMk/>
            <pc:sldMk cId="3818187274" sldId="268"/>
            <ac:spMk id="4" creationId="{D2FCD358-89EA-48FC-AFDA-D52BE0F05A97}"/>
          </ac:spMkLst>
        </pc:spChg>
        <pc:spChg chg="del">
          <ac:chgData name="Hoàng Thư" userId="21d31c9762d613a4" providerId="LiveId" clId="{D84975E3-11C9-B746-8CE3-D98E26B627F2}" dt="2019-10-07T16:35:54.832" v="3214" actId="478"/>
          <ac:spMkLst>
            <pc:docMk/>
            <pc:sldMk cId="3818187274" sldId="268"/>
            <ac:spMk id="7" creationId="{01FC695A-7967-46B5-80F0-9AD4C543A026}"/>
          </ac:spMkLst>
        </pc:spChg>
        <pc:picChg chg="del mod">
          <ac:chgData name="Hoàng Thư" userId="21d31c9762d613a4" providerId="LiveId" clId="{D84975E3-11C9-B746-8CE3-D98E26B627F2}" dt="2019-10-07T16:35:51.788" v="3213" actId="478"/>
          <ac:picMkLst>
            <pc:docMk/>
            <pc:sldMk cId="3818187274" sldId="268"/>
            <ac:picMk id="6" creationId="{CC8B8DF5-0A48-407E-B496-FB775F70AE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.gif"/><Relationship Id="rId18" Type="http://schemas.openxmlformats.org/officeDocument/2006/relationships/slide" Target="slide10.xml"/><Relationship Id="rId3" Type="http://schemas.openxmlformats.org/officeDocument/2006/relationships/audio" Target="../media/audio2.wav"/><Relationship Id="rId21" Type="http://schemas.openxmlformats.org/officeDocument/2006/relationships/slide" Target="slide11.xml"/><Relationship Id="rId7" Type="http://schemas.openxmlformats.org/officeDocument/2006/relationships/image" Target="../media/image13.gif"/><Relationship Id="rId12" Type="http://schemas.openxmlformats.org/officeDocument/2006/relationships/slide" Target="slide3.xml"/><Relationship Id="rId17" Type="http://schemas.openxmlformats.org/officeDocument/2006/relationships/image" Target="../media/image16.gif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4.gif"/><Relationship Id="rId5" Type="http://schemas.openxmlformats.org/officeDocument/2006/relationships/image" Target="../media/image12.gif"/><Relationship Id="rId15" Type="http://schemas.openxmlformats.org/officeDocument/2006/relationships/image" Target="../media/image15.gif"/><Relationship Id="rId10" Type="http://schemas.openxmlformats.org/officeDocument/2006/relationships/slide" Target="slide5.xml"/><Relationship Id="rId19" Type="http://schemas.openxmlformats.org/officeDocument/2006/relationships/image" Target="../media/image2.gif"/><Relationship Id="rId4" Type="http://schemas.openxmlformats.org/officeDocument/2006/relationships/slide" Target="slide7.xml"/><Relationship Id="rId9" Type="http://schemas.openxmlformats.org/officeDocument/2006/relationships/image" Target="../media/image14.gif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.gif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6.gif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gif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gif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gif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3174960" y="1051600"/>
            <a:ext cx="5799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</a:t>
            </a:r>
            <a:r>
              <a:rPr lang="vi-VN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A8E2B11-008F-4FD6-AA97-94C6727D3823}"/>
              </a:ext>
            </a:extLst>
          </p:cNvPr>
          <p:cNvSpPr/>
          <p:nvPr/>
        </p:nvSpPr>
        <p:spPr>
          <a:xfrm>
            <a:off x="4451448" y="0"/>
            <a:ext cx="36129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823" y="2046738"/>
            <a:ext cx="1609725" cy="156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8" y="1147878"/>
            <a:ext cx="1609725" cy="1506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47" y="113229"/>
            <a:ext cx="1609725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=""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09" y="59441"/>
            <a:ext cx="4522926" cy="20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4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4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79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54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Huệ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4952" y="1250292"/>
            <a:ext cx="1255130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00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2FCD358-89EA-48FC-AFDA-D52BE0F05A97}"/>
              </a:ext>
            </a:extLst>
          </p:cNvPr>
          <p:cNvSpPr/>
          <p:nvPr/>
        </p:nvSpPr>
        <p:spPr>
          <a:xfrm>
            <a:off x="54019" y="843677"/>
            <a:ext cx="120839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Tinh thần học tập rất tốt</a:t>
            </a:r>
            <a:r>
              <a:rPr lang="vi-V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 </a:t>
            </a:r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vi-V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Cảm </a:t>
            </a:r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ơn các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  <a:endParaRPr lang="vi-VN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1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="" xmlns:a16="http://schemas.microsoft.com/office/drawing/2014/main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A4C5C41E-5105-4CDF-95B0-4CD67F72B833}"/>
              </a:ext>
            </a:extLst>
          </p:cNvPr>
          <p:cNvSpPr/>
          <p:nvPr/>
        </p:nvSpPr>
        <p:spPr>
          <a:xfrm>
            <a:off x="419319" y="5742169"/>
            <a:ext cx="15472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="" xmlns:a16="http://schemas.microsoft.com/office/drawing/2014/main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30F75734-8CFE-4DD9-AFD1-44D9617C5BEC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AF164F84-9A33-40A4-83BD-7C26986DA449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3272EE21-FC19-45E4-A696-BA1F74E2786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EEFBF020-CB62-4571-8E96-65EBCDB188D0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1CAD5011-DEE8-4F1C-82C8-D7326EA1B027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21CAD983-DE57-4F94-81BE-F99C797A7498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61852BE2-B519-4B78-BA71-C363745633C6}"/>
              </a:ext>
            </a:extLst>
          </p:cNvPr>
          <p:cNvSpPr/>
          <p:nvPr/>
        </p:nvSpPr>
        <p:spPr>
          <a:xfrm>
            <a:off x="3747030" y="1107101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="" xmlns:a16="http://schemas.microsoft.com/office/drawing/2014/main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8" y="237018"/>
            <a:ext cx="1606378" cy="154533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="" xmlns:a16="http://schemas.microsoft.com/office/drawing/2014/main" id="{A9D48011-2F4F-407F-BC95-04A9F8CF1D22}"/>
              </a:ext>
            </a:extLst>
          </p:cNvPr>
          <p:cNvSpPr/>
          <p:nvPr/>
        </p:nvSpPr>
        <p:spPr>
          <a:xfrm>
            <a:off x="5931995" y="3918382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6" action="ppaction://hlinksldjump"/>
            <a:extLst>
              <a:ext uri="{FF2B5EF4-FFF2-40B4-BE49-F238E27FC236}">
                <a16:creationId xmlns="" xmlns:a16="http://schemas.microsoft.com/office/drawing/2014/main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77" y="2545729"/>
            <a:ext cx="1749437" cy="1545336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="" xmlns:a16="http://schemas.microsoft.com/office/drawing/2014/main" id="{7372071D-E889-47F7-8AC9-D38DB8254A22}"/>
              </a:ext>
            </a:extLst>
          </p:cNvPr>
          <p:cNvSpPr/>
          <p:nvPr/>
        </p:nvSpPr>
        <p:spPr>
          <a:xfrm>
            <a:off x="7786183" y="2125152"/>
            <a:ext cx="457200" cy="457200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rId8" action="ppaction://hlinksldjump"/>
            <a:extLst>
              <a:ext uri="{FF2B5EF4-FFF2-40B4-BE49-F238E27FC236}">
                <a16:creationId xmlns="" xmlns:a16="http://schemas.microsoft.com/office/drawing/2014/main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71" y="691514"/>
            <a:ext cx="1613086" cy="1545336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="" xmlns:a16="http://schemas.microsoft.com/office/drawing/2014/main" id="{2D68B3E5-9131-42F1-9A38-93B49429375E}"/>
              </a:ext>
            </a:extLst>
          </p:cNvPr>
          <p:cNvSpPr/>
          <p:nvPr/>
        </p:nvSpPr>
        <p:spPr>
          <a:xfrm>
            <a:off x="2875906" y="4325348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4" y="3374314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="" xmlns:a16="http://schemas.microsoft.com/office/drawing/2014/main" id="{2ADECC48-64C5-4065-A7FB-C2E1698BDBE4}"/>
              </a:ext>
            </a:extLst>
          </p:cNvPr>
          <p:cNvSpPr/>
          <p:nvPr/>
        </p:nvSpPr>
        <p:spPr>
          <a:xfrm>
            <a:off x="1824525" y="46179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9" y="314656"/>
            <a:ext cx="1589852" cy="154533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="" xmlns:a16="http://schemas.microsoft.com/office/drawing/2014/main" id="{7E8C949C-FE2E-40FC-A58B-3731A3202359}"/>
              </a:ext>
            </a:extLst>
          </p:cNvPr>
          <p:cNvSpPr/>
          <p:nvPr/>
        </p:nvSpPr>
        <p:spPr>
          <a:xfrm>
            <a:off x="9075039" y="3868148"/>
            <a:ext cx="457200" cy="457200"/>
          </a:xfrm>
          <a:prstGeom prst="ellipse">
            <a:avLst/>
          </a:prstGeom>
          <a:solidFill>
            <a:srgbClr val="DB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56" y="2582554"/>
            <a:ext cx="1727966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="" xmlns:a16="http://schemas.microsoft.com/office/drawing/2014/main" id="{62918738-F451-477C-8FD2-39EB360D393C}"/>
              </a:ext>
            </a:extLst>
          </p:cNvPr>
          <p:cNvSpPr/>
          <p:nvPr/>
        </p:nvSpPr>
        <p:spPr>
          <a:xfrm>
            <a:off x="1367325" y="2861197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6" action="ppaction://hlinksldjump"/>
            <a:extLst>
              <a:ext uri="{FF2B5EF4-FFF2-40B4-BE49-F238E27FC236}">
                <a16:creationId xmlns="" xmlns:a16="http://schemas.microsoft.com/office/drawing/2014/main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1" y="1828978"/>
            <a:ext cx="2091294" cy="1545336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="" xmlns:a16="http://schemas.microsoft.com/office/drawing/2014/main" id="{0597FB20-1A0A-46C3-AD8D-CEFD3819E132}"/>
              </a:ext>
            </a:extLst>
          </p:cNvPr>
          <p:cNvSpPr/>
          <p:nvPr/>
        </p:nvSpPr>
        <p:spPr>
          <a:xfrm>
            <a:off x="10246568" y="1430638"/>
            <a:ext cx="457200" cy="457200"/>
          </a:xfrm>
          <a:prstGeom prst="ellipse">
            <a:avLst/>
          </a:prstGeom>
          <a:solidFill>
            <a:srgbClr val="E4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2" name="8">
            <a:hlinkClick r:id="rId18" action="ppaction://hlinksldjump"/>
            <a:extLst>
              <a:ext uri="{FF2B5EF4-FFF2-40B4-BE49-F238E27FC236}">
                <a16:creationId xmlns="" xmlns:a16="http://schemas.microsoft.com/office/drawing/2014/main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7" y="342502"/>
            <a:ext cx="1651000" cy="1545336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="" xmlns:a16="http://schemas.microsoft.com/office/drawing/2014/main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52CE2229-2B52-46F5-8794-CD28FD83C87A}"/>
              </a:ext>
            </a:extLst>
          </p:cNvPr>
          <p:cNvSpPr/>
          <p:nvPr/>
        </p:nvSpPr>
        <p:spPr>
          <a:xfrm>
            <a:off x="7732583" y="5746057"/>
            <a:ext cx="15215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="" xmlns:a16="http://schemas.microsoft.com/office/drawing/2014/main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CD306276-6EC5-4B73-99AB-84B71B077E9B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="" xmlns:a16="http://schemas.microsoft.com/office/drawing/2014/main" id="{B8B6CBCC-7C32-4D40-A382-6A254031C51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="" xmlns:a16="http://schemas.microsoft.com/office/drawing/2014/main" id="{0563D1F2-1118-4C82-8051-127A069D501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DAF94515-4926-4733-9317-EBB155A28A4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="" xmlns:a16="http://schemas.microsoft.com/office/drawing/2014/main" id="{AE755381-E437-4D9A-9849-E76DFD8D34C4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9079E92C-E1A4-4CBC-9A74-1A05F164AA5D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DDC2A37-E953-4F38-95BF-78B9FF9FB939}"/>
              </a:ext>
            </a:extLst>
          </p:cNvPr>
          <p:cNvSpPr/>
          <p:nvPr/>
        </p:nvSpPr>
        <p:spPr>
          <a:xfrm>
            <a:off x="1486812" y="1082860"/>
            <a:ext cx="41537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9" y="4518118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294" y="4518118"/>
            <a:ext cx="1333986" cy="133398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F7990285-D234-409A-A366-B0B4CE51FFC4}"/>
              </a:ext>
            </a:extLst>
          </p:cNvPr>
          <p:cNvSpPr/>
          <p:nvPr/>
        </p:nvSpPr>
        <p:spPr>
          <a:xfrm>
            <a:off x="7334805" y="1143845"/>
            <a:ext cx="41537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Heart 15">
            <a:hlinkClick r:id="rId21" action="ppaction://hlinksldjump"/>
            <a:extLst>
              <a:ext uri="{FF2B5EF4-FFF2-40B4-BE49-F238E27FC236}">
                <a16:creationId xmlns="" xmlns:a16="http://schemas.microsoft.com/office/drawing/2014/main" id="{DA69900A-F0DA-4B13-B9A0-C0120A855BBF}"/>
              </a:ext>
            </a:extLst>
          </p:cNvPr>
          <p:cNvSpPr/>
          <p:nvPr/>
        </p:nvSpPr>
        <p:spPr>
          <a:xfrm>
            <a:off x="5528709" y="5563486"/>
            <a:ext cx="1134582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val="42813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2" grpId="0" animBg="1"/>
      <p:bldP spid="60" grpId="0" animBg="1"/>
      <p:bldP spid="65" grpId="0" animBg="1"/>
      <p:bldP spid="61" grpId="0" animBg="1"/>
      <p:bldP spid="67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13163" y="231911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Đĩnh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sz="4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vua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lâu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vua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(56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0464" y="807445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91" y="1174145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Chiêu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Uẩn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10679034" y="992712"/>
            <a:ext cx="131364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128 0.681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Đinh-Ngô-Trần-Lý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44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4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Ngô-Đinh-Lý-Trần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Trần-Ngô-Đinh-Lý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Ngô-Lý-Trần-Đinh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1391961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335</Words>
  <Application>Microsoft Office PowerPoint</Application>
  <PresentationFormat>Custom</PresentationFormat>
  <Paragraphs>87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THAY PHONG</cp:lastModifiedBy>
  <cp:revision>58</cp:revision>
  <dcterms:created xsi:type="dcterms:W3CDTF">2018-05-10T00:06:18Z</dcterms:created>
  <dcterms:modified xsi:type="dcterms:W3CDTF">2021-03-18T23:48:04Z</dcterms:modified>
</cp:coreProperties>
</file>